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7"/>
  </p:notesMasterIdLst>
  <p:sldIdLst>
    <p:sldId id="350" r:id="rId2"/>
    <p:sldId id="354" r:id="rId3"/>
    <p:sldId id="351" r:id="rId4"/>
    <p:sldId id="352" r:id="rId5"/>
    <p:sldId id="35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2DA725-1892-4B57-BDD7-1C0F56633139}" v="10" dt="2025-08-14T13:27:33.3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63322" autoAdjust="0"/>
  </p:normalViewPr>
  <p:slideViewPr>
    <p:cSldViewPr snapToGrid="0">
      <p:cViewPr varScale="1">
        <p:scale>
          <a:sx n="56" d="100"/>
          <a:sy n="56" d="100"/>
        </p:scale>
        <p:origin x="594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iam Argast" userId="02c9fa20-cca6-4325-9498-9ab6b96e8338" providerId="ADAL" clId="{9E2DA725-1892-4B57-BDD7-1C0F56633139}"/>
    <pc:docChg chg="undo custSel addSld delSld modSld">
      <pc:chgData name="Miriam Argast" userId="02c9fa20-cca6-4325-9498-9ab6b96e8338" providerId="ADAL" clId="{9E2DA725-1892-4B57-BDD7-1C0F56633139}" dt="2025-08-14T13:27:45.026" v="1706" actId="26606"/>
      <pc:docMkLst>
        <pc:docMk/>
      </pc:docMkLst>
      <pc:sldChg chg="del">
        <pc:chgData name="Miriam Argast" userId="02c9fa20-cca6-4325-9498-9ab6b96e8338" providerId="ADAL" clId="{9E2DA725-1892-4B57-BDD7-1C0F56633139}" dt="2025-07-22T18:50:34.020" v="47" actId="2696"/>
        <pc:sldMkLst>
          <pc:docMk/>
          <pc:sldMk cId="390651139" sldId="314"/>
        </pc:sldMkLst>
      </pc:sldChg>
      <pc:sldChg chg="addSp delSp modSp mod">
        <pc:chgData name="Miriam Argast" userId="02c9fa20-cca6-4325-9498-9ab6b96e8338" providerId="ADAL" clId="{9E2DA725-1892-4B57-BDD7-1C0F56633139}" dt="2025-08-13T19:15:40.551" v="1691" actId="20577"/>
        <pc:sldMkLst>
          <pc:docMk/>
          <pc:sldMk cId="3005736061" sldId="350"/>
        </pc:sldMkLst>
        <pc:spChg chg="mod">
          <ac:chgData name="Miriam Argast" userId="02c9fa20-cca6-4325-9498-9ab6b96e8338" providerId="ADAL" clId="{9E2DA725-1892-4B57-BDD7-1C0F56633139}" dt="2025-08-13T19:15:40.551" v="1691" actId="20577"/>
          <ac:spMkLst>
            <pc:docMk/>
            <pc:sldMk cId="3005736061" sldId="350"/>
            <ac:spMk id="2" creationId="{55F75C35-8671-D746-9541-3C5A06C2D10A}"/>
          </ac:spMkLst>
        </pc:spChg>
        <pc:spChg chg="add del mod">
          <ac:chgData name="Miriam Argast" userId="02c9fa20-cca6-4325-9498-9ab6b96e8338" providerId="ADAL" clId="{9E2DA725-1892-4B57-BDD7-1C0F56633139}" dt="2025-07-22T19:46:51.236" v="85" actId="20577"/>
          <ac:spMkLst>
            <pc:docMk/>
            <pc:sldMk cId="3005736061" sldId="350"/>
            <ac:spMk id="3" creationId="{83199933-3D51-4648-A1FD-523DA3888E89}"/>
          </ac:spMkLst>
        </pc:spChg>
      </pc:sldChg>
      <pc:sldChg chg="addSp delSp modSp new mod">
        <pc:chgData name="Miriam Argast" userId="02c9fa20-cca6-4325-9498-9ab6b96e8338" providerId="ADAL" clId="{9E2DA725-1892-4B57-BDD7-1C0F56633139}" dt="2025-07-30T14:56:58.687" v="761" actId="1076"/>
        <pc:sldMkLst>
          <pc:docMk/>
          <pc:sldMk cId="2229743243" sldId="351"/>
        </pc:sldMkLst>
        <pc:spChg chg="add mod">
          <ac:chgData name="Miriam Argast" userId="02c9fa20-cca6-4325-9498-9ab6b96e8338" providerId="ADAL" clId="{9E2DA725-1892-4B57-BDD7-1C0F56633139}" dt="2025-07-30T14:56:16.269" v="754" actId="1076"/>
          <ac:spMkLst>
            <pc:docMk/>
            <pc:sldMk cId="2229743243" sldId="351"/>
            <ac:spMk id="2" creationId="{446BD3B1-3920-1FA7-AA4D-0B9785C98E18}"/>
          </ac:spMkLst>
        </pc:spChg>
        <pc:spChg chg="mod">
          <ac:chgData name="Miriam Argast" userId="02c9fa20-cca6-4325-9498-9ab6b96e8338" providerId="ADAL" clId="{9E2DA725-1892-4B57-BDD7-1C0F56633139}" dt="2025-07-22T19:47:34.877" v="121" actId="20577"/>
          <ac:spMkLst>
            <pc:docMk/>
            <pc:sldMk cId="2229743243" sldId="351"/>
            <ac:spMk id="4" creationId="{232E3EE6-370A-0CF0-147D-DD5433E09E55}"/>
          </ac:spMkLst>
        </pc:spChg>
        <pc:spChg chg="add mod">
          <ac:chgData name="Miriam Argast" userId="02c9fa20-cca6-4325-9498-9ab6b96e8338" providerId="ADAL" clId="{9E2DA725-1892-4B57-BDD7-1C0F56633139}" dt="2025-07-30T14:52:21.701" v="629" actId="1076"/>
          <ac:spMkLst>
            <pc:docMk/>
            <pc:sldMk cId="2229743243" sldId="351"/>
            <ac:spMk id="11" creationId="{DD3FB126-7B26-04E0-C71C-08D81E56DDED}"/>
          </ac:spMkLst>
        </pc:spChg>
        <pc:spChg chg="add mod">
          <ac:chgData name="Miriam Argast" userId="02c9fa20-cca6-4325-9498-9ab6b96e8338" providerId="ADAL" clId="{9E2DA725-1892-4B57-BDD7-1C0F56633139}" dt="2025-07-30T14:52:28.257" v="631" actId="1076"/>
          <ac:spMkLst>
            <pc:docMk/>
            <pc:sldMk cId="2229743243" sldId="351"/>
            <ac:spMk id="12" creationId="{33C3A195-222A-0E3E-AD42-94040ACE24CF}"/>
          </ac:spMkLst>
        </pc:spChg>
        <pc:spChg chg="add mod">
          <ac:chgData name="Miriam Argast" userId="02c9fa20-cca6-4325-9498-9ab6b96e8338" providerId="ADAL" clId="{9E2DA725-1892-4B57-BDD7-1C0F56633139}" dt="2025-07-30T14:55:54.212" v="743" actId="1076"/>
          <ac:spMkLst>
            <pc:docMk/>
            <pc:sldMk cId="2229743243" sldId="351"/>
            <ac:spMk id="13" creationId="{04A55859-578F-5B72-3EE1-F51DB5CD0A69}"/>
          </ac:spMkLst>
        </pc:spChg>
        <pc:spChg chg="add mod">
          <ac:chgData name="Miriam Argast" userId="02c9fa20-cca6-4325-9498-9ab6b96e8338" providerId="ADAL" clId="{9E2DA725-1892-4B57-BDD7-1C0F56633139}" dt="2025-07-30T14:56:58.687" v="761" actId="1076"/>
          <ac:spMkLst>
            <pc:docMk/>
            <pc:sldMk cId="2229743243" sldId="351"/>
            <ac:spMk id="14" creationId="{A14B269E-7D09-4A13-D9BB-0A9319FEDD1F}"/>
          </ac:spMkLst>
        </pc:spChg>
        <pc:picChg chg="add mod">
          <ac:chgData name="Miriam Argast" userId="02c9fa20-cca6-4325-9498-9ab6b96e8338" providerId="ADAL" clId="{9E2DA725-1892-4B57-BDD7-1C0F56633139}" dt="2025-07-30T14:52:25.155" v="630" actId="1076"/>
          <ac:picMkLst>
            <pc:docMk/>
            <pc:sldMk cId="2229743243" sldId="351"/>
            <ac:picMk id="6" creationId="{0DE8B60E-6370-5E0C-8344-368A62E48FE0}"/>
          </ac:picMkLst>
        </pc:picChg>
        <pc:picChg chg="add mod">
          <ac:chgData name="Miriam Argast" userId="02c9fa20-cca6-4325-9498-9ab6b96e8338" providerId="ADAL" clId="{9E2DA725-1892-4B57-BDD7-1C0F56633139}" dt="2025-07-30T14:56:17.634" v="755" actId="1076"/>
          <ac:picMkLst>
            <pc:docMk/>
            <pc:sldMk cId="2229743243" sldId="351"/>
            <ac:picMk id="7" creationId="{6D28C0F7-327F-B2BB-4AC8-CE3E8573F6EA}"/>
          </ac:picMkLst>
        </pc:picChg>
        <pc:picChg chg="add mod">
          <ac:chgData name="Miriam Argast" userId="02c9fa20-cca6-4325-9498-9ab6b96e8338" providerId="ADAL" clId="{9E2DA725-1892-4B57-BDD7-1C0F56633139}" dt="2025-07-30T14:52:31.119" v="632" actId="1076"/>
          <ac:picMkLst>
            <pc:docMk/>
            <pc:sldMk cId="2229743243" sldId="351"/>
            <ac:picMk id="8" creationId="{FFCDCB51-ECD7-8E11-EAA8-A5A2CA45F57A}"/>
          </ac:picMkLst>
        </pc:picChg>
        <pc:picChg chg="add mod">
          <ac:chgData name="Miriam Argast" userId="02c9fa20-cca6-4325-9498-9ab6b96e8338" providerId="ADAL" clId="{9E2DA725-1892-4B57-BDD7-1C0F56633139}" dt="2025-07-30T14:55:56.463" v="744" actId="1076"/>
          <ac:picMkLst>
            <pc:docMk/>
            <pc:sldMk cId="2229743243" sldId="351"/>
            <ac:picMk id="10" creationId="{42844772-8510-B96D-CC05-BC4203524E1F}"/>
          </ac:picMkLst>
        </pc:picChg>
      </pc:sldChg>
      <pc:sldChg chg="del">
        <pc:chgData name="Miriam Argast" userId="02c9fa20-cca6-4325-9498-9ab6b96e8338" providerId="ADAL" clId="{9E2DA725-1892-4B57-BDD7-1C0F56633139}" dt="2025-07-22T18:50:31.855" v="46" actId="2696"/>
        <pc:sldMkLst>
          <pc:docMk/>
          <pc:sldMk cId="3537076155" sldId="351"/>
        </pc:sldMkLst>
      </pc:sldChg>
      <pc:sldChg chg="addSp delSp modSp new mod">
        <pc:chgData name="Miriam Argast" userId="02c9fa20-cca6-4325-9498-9ab6b96e8338" providerId="ADAL" clId="{9E2DA725-1892-4B57-BDD7-1C0F56633139}" dt="2025-07-29T12:51:53.982" v="628" actId="404"/>
        <pc:sldMkLst>
          <pc:docMk/>
          <pc:sldMk cId="188766725" sldId="352"/>
        </pc:sldMkLst>
        <pc:spChg chg="add mod">
          <ac:chgData name="Miriam Argast" userId="02c9fa20-cca6-4325-9498-9ab6b96e8338" providerId="ADAL" clId="{9E2DA725-1892-4B57-BDD7-1C0F56633139}" dt="2025-07-29T12:50:30.891" v="523" actId="20577"/>
          <ac:spMkLst>
            <pc:docMk/>
            <pc:sldMk cId="188766725" sldId="352"/>
            <ac:spMk id="2" creationId="{A237B96F-EFF1-1FA0-4C8D-7FABDBDE0C22}"/>
          </ac:spMkLst>
        </pc:spChg>
        <pc:spChg chg="mod">
          <ac:chgData name="Miriam Argast" userId="02c9fa20-cca6-4325-9498-9ab6b96e8338" providerId="ADAL" clId="{9E2DA725-1892-4B57-BDD7-1C0F56633139}" dt="2025-07-22T19:48:08.829" v="141" actId="313"/>
          <ac:spMkLst>
            <pc:docMk/>
            <pc:sldMk cId="188766725" sldId="352"/>
            <ac:spMk id="4" creationId="{C7C767D9-FD2D-8EA8-D792-F50B6232CCF1}"/>
          </ac:spMkLst>
        </pc:spChg>
        <pc:spChg chg="add mod">
          <ac:chgData name="Miriam Argast" userId="02c9fa20-cca6-4325-9498-9ab6b96e8338" providerId="ADAL" clId="{9E2DA725-1892-4B57-BDD7-1C0F56633139}" dt="2025-07-29T12:50:36.850" v="527" actId="404"/>
          <ac:spMkLst>
            <pc:docMk/>
            <pc:sldMk cId="188766725" sldId="352"/>
            <ac:spMk id="6" creationId="{BDCD7172-FA4D-FBAE-353A-101CA10DA577}"/>
          </ac:spMkLst>
        </pc:spChg>
        <pc:spChg chg="add mod">
          <ac:chgData name="Miriam Argast" userId="02c9fa20-cca6-4325-9498-9ab6b96e8338" providerId="ADAL" clId="{9E2DA725-1892-4B57-BDD7-1C0F56633139}" dt="2025-07-29T12:51:49.943" v="626" actId="20577"/>
          <ac:spMkLst>
            <pc:docMk/>
            <pc:sldMk cId="188766725" sldId="352"/>
            <ac:spMk id="8" creationId="{BDBDBBF9-7999-6E08-2529-EDFE4334E2FF}"/>
          </ac:spMkLst>
        </pc:spChg>
        <pc:spChg chg="add mod">
          <ac:chgData name="Miriam Argast" userId="02c9fa20-cca6-4325-9498-9ab6b96e8338" providerId="ADAL" clId="{9E2DA725-1892-4B57-BDD7-1C0F56633139}" dt="2025-07-29T12:51:53.982" v="628" actId="404"/>
          <ac:spMkLst>
            <pc:docMk/>
            <pc:sldMk cId="188766725" sldId="352"/>
            <ac:spMk id="10" creationId="{56E27D18-35AA-BA62-D763-FF8411F582D9}"/>
          </ac:spMkLst>
        </pc:spChg>
        <pc:picChg chg="add mod">
          <ac:chgData name="Miriam Argast" userId="02c9fa20-cca6-4325-9498-9ab6b96e8338" providerId="ADAL" clId="{9E2DA725-1892-4B57-BDD7-1C0F56633139}" dt="2025-07-28T12:46:39.253" v="399" actId="1076"/>
          <ac:picMkLst>
            <pc:docMk/>
            <pc:sldMk cId="188766725" sldId="352"/>
            <ac:picMk id="5" creationId="{72A15CDE-3DA9-C466-DC38-39A02743468B}"/>
          </ac:picMkLst>
        </pc:picChg>
        <pc:picChg chg="add mod">
          <ac:chgData name="Miriam Argast" userId="02c9fa20-cca6-4325-9498-9ab6b96e8338" providerId="ADAL" clId="{9E2DA725-1892-4B57-BDD7-1C0F56633139}" dt="2025-07-28T12:46:23.138" v="395" actId="208"/>
          <ac:picMkLst>
            <pc:docMk/>
            <pc:sldMk cId="188766725" sldId="352"/>
            <ac:picMk id="7" creationId="{ABA2DA90-7926-9CED-B3B9-163DDD13BF31}"/>
          </ac:picMkLst>
        </pc:picChg>
        <pc:picChg chg="add mod">
          <ac:chgData name="Miriam Argast" userId="02c9fa20-cca6-4325-9498-9ab6b96e8338" providerId="ADAL" clId="{9E2DA725-1892-4B57-BDD7-1C0F56633139}" dt="2025-07-28T12:46:26.129" v="396" actId="208"/>
          <ac:picMkLst>
            <pc:docMk/>
            <pc:sldMk cId="188766725" sldId="352"/>
            <ac:picMk id="9" creationId="{B842A908-A67A-C2D3-C066-0959CA0DC2CD}"/>
          </ac:picMkLst>
        </pc:picChg>
        <pc:picChg chg="add mod">
          <ac:chgData name="Miriam Argast" userId="02c9fa20-cca6-4325-9498-9ab6b96e8338" providerId="ADAL" clId="{9E2DA725-1892-4B57-BDD7-1C0F56633139}" dt="2025-07-28T12:46:28.847" v="397" actId="208"/>
          <ac:picMkLst>
            <pc:docMk/>
            <pc:sldMk cId="188766725" sldId="352"/>
            <ac:picMk id="11" creationId="{AADBF805-FFA0-2F52-A9D4-0F43E5F1A048}"/>
          </ac:picMkLst>
        </pc:picChg>
      </pc:sldChg>
      <pc:sldChg chg="addSp modSp new del mod">
        <pc:chgData name="Miriam Argast" userId="02c9fa20-cca6-4325-9498-9ab6b96e8338" providerId="ADAL" clId="{9E2DA725-1892-4B57-BDD7-1C0F56633139}" dt="2025-08-13T15:38:26.928" v="1240" actId="2696"/>
        <pc:sldMkLst>
          <pc:docMk/>
          <pc:sldMk cId="2684250576" sldId="353"/>
        </pc:sldMkLst>
        <pc:spChg chg="add mod">
          <ac:chgData name="Miriam Argast" userId="02c9fa20-cca6-4325-9498-9ab6b96e8338" providerId="ADAL" clId="{9E2DA725-1892-4B57-BDD7-1C0F56633139}" dt="2025-08-13T13:51:55.598" v="1239" actId="1076"/>
          <ac:spMkLst>
            <pc:docMk/>
            <pc:sldMk cId="2684250576" sldId="353"/>
            <ac:spMk id="5" creationId="{DCC830E7-0CC9-C945-11FA-54FAA4584FF5}"/>
          </ac:spMkLst>
        </pc:spChg>
      </pc:sldChg>
      <pc:sldChg chg="del">
        <pc:chgData name="Miriam Argast" userId="02c9fa20-cca6-4325-9498-9ab6b96e8338" providerId="ADAL" clId="{9E2DA725-1892-4B57-BDD7-1C0F56633139}" dt="2025-07-22T18:50:35.819" v="48" actId="2696"/>
        <pc:sldMkLst>
          <pc:docMk/>
          <pc:sldMk cId="3409631040" sldId="353"/>
        </pc:sldMkLst>
      </pc:sldChg>
      <pc:sldChg chg="new del">
        <pc:chgData name="Miriam Argast" userId="02c9fa20-cca6-4325-9498-9ab6b96e8338" providerId="ADAL" clId="{9E2DA725-1892-4B57-BDD7-1C0F56633139}" dt="2025-08-13T16:29:52.324" v="1252" actId="2696"/>
        <pc:sldMkLst>
          <pc:docMk/>
          <pc:sldMk cId="3608976691" sldId="353"/>
        </pc:sldMkLst>
      </pc:sldChg>
      <pc:sldChg chg="modSp new mod">
        <pc:chgData name="Miriam Argast" userId="02c9fa20-cca6-4325-9498-9ab6b96e8338" providerId="ADAL" clId="{9E2DA725-1892-4B57-BDD7-1C0F56633139}" dt="2025-08-13T16:40:49.554" v="1681" actId="20577"/>
        <pc:sldMkLst>
          <pc:docMk/>
          <pc:sldMk cId="757672596" sldId="354"/>
        </pc:sldMkLst>
        <pc:spChg chg="mod">
          <ac:chgData name="Miriam Argast" userId="02c9fa20-cca6-4325-9498-9ab6b96e8338" providerId="ADAL" clId="{9E2DA725-1892-4B57-BDD7-1C0F56633139}" dt="2025-08-13T16:40:49.554" v="1681" actId="20577"/>
          <ac:spMkLst>
            <pc:docMk/>
            <pc:sldMk cId="757672596" sldId="354"/>
            <ac:spMk id="3" creationId="{71B35CA6-D865-AA87-D06C-052931B8569C}"/>
          </ac:spMkLst>
        </pc:spChg>
        <pc:spChg chg="mod">
          <ac:chgData name="Miriam Argast" userId="02c9fa20-cca6-4325-9498-9ab6b96e8338" providerId="ADAL" clId="{9E2DA725-1892-4B57-BDD7-1C0F56633139}" dt="2025-08-13T16:30:11.904" v="1260" actId="20577"/>
          <ac:spMkLst>
            <pc:docMk/>
            <pc:sldMk cId="757672596" sldId="354"/>
            <ac:spMk id="4" creationId="{5DD51CE6-0ED9-472E-2251-35C91D4B265E}"/>
          </ac:spMkLst>
        </pc:spChg>
      </pc:sldChg>
      <pc:sldChg chg="del">
        <pc:chgData name="Miriam Argast" userId="02c9fa20-cca6-4325-9498-9ab6b96e8338" providerId="ADAL" clId="{9E2DA725-1892-4B57-BDD7-1C0F56633139}" dt="2025-07-22T18:50:37.369" v="49" actId="2696"/>
        <pc:sldMkLst>
          <pc:docMk/>
          <pc:sldMk cId="4275799843" sldId="354"/>
        </pc:sldMkLst>
      </pc:sldChg>
      <pc:sldChg chg="add del">
        <pc:chgData name="Miriam Argast" userId="02c9fa20-cca6-4325-9498-9ab6b96e8338" providerId="ADAL" clId="{9E2DA725-1892-4B57-BDD7-1C0F56633139}" dt="2025-08-13T16:29:50.748" v="1251" actId="2696"/>
        <pc:sldMkLst>
          <pc:docMk/>
          <pc:sldMk cId="1283306312" sldId="355"/>
        </pc:sldMkLst>
      </pc:sldChg>
      <pc:sldChg chg="addSp delSp modSp new mod modClrScheme modAnim chgLayout">
        <pc:chgData name="Miriam Argast" userId="02c9fa20-cca6-4325-9498-9ab6b96e8338" providerId="ADAL" clId="{9E2DA725-1892-4B57-BDD7-1C0F56633139}" dt="2025-08-14T13:27:45.026" v="1706" actId="26606"/>
        <pc:sldMkLst>
          <pc:docMk/>
          <pc:sldMk cId="1452685683" sldId="355"/>
        </pc:sldMkLst>
        <pc:spChg chg="del">
          <ac:chgData name="Miriam Argast" userId="02c9fa20-cca6-4325-9498-9ab6b96e8338" providerId="ADAL" clId="{9E2DA725-1892-4B57-BDD7-1C0F56633139}" dt="2025-08-14T13:27:33.308" v="1705"/>
          <ac:spMkLst>
            <pc:docMk/>
            <pc:sldMk cId="1452685683" sldId="355"/>
            <ac:spMk id="2" creationId="{78044720-734A-07B1-940C-1D806E8E11D3}"/>
          </ac:spMkLst>
        </pc:spChg>
        <pc:spChg chg="mod">
          <ac:chgData name="Miriam Argast" userId="02c9fa20-cca6-4325-9498-9ab6b96e8338" providerId="ADAL" clId="{9E2DA725-1892-4B57-BDD7-1C0F56633139}" dt="2025-08-14T13:27:45.026" v="1706" actId="26606"/>
          <ac:spMkLst>
            <pc:docMk/>
            <pc:sldMk cId="1452685683" sldId="355"/>
            <ac:spMk id="3" creationId="{37F34F98-F321-E03C-CE27-FAF32B3F3EF8}"/>
          </ac:spMkLst>
        </pc:spChg>
        <pc:spChg chg="mod">
          <ac:chgData name="Miriam Argast" userId="02c9fa20-cca6-4325-9498-9ab6b96e8338" providerId="ADAL" clId="{9E2DA725-1892-4B57-BDD7-1C0F56633139}" dt="2025-08-14T13:27:45.026" v="1706" actId="26606"/>
          <ac:spMkLst>
            <pc:docMk/>
            <pc:sldMk cId="1452685683" sldId="355"/>
            <ac:spMk id="4" creationId="{28868149-E507-DD00-93BC-F507A2B26C67}"/>
          </ac:spMkLst>
        </pc:spChg>
        <pc:picChg chg="add mod ord">
          <ac:chgData name="Miriam Argast" userId="02c9fa20-cca6-4325-9498-9ab6b96e8338" providerId="ADAL" clId="{9E2DA725-1892-4B57-BDD7-1C0F56633139}" dt="2025-08-14T13:27:45.026" v="1706" actId="26606"/>
          <ac:picMkLst>
            <pc:docMk/>
            <pc:sldMk cId="1452685683" sldId="355"/>
            <ac:picMk id="5" creationId="{3350596E-6ADA-EAA7-5DC5-DF96F12D5064}"/>
          </ac:picMkLst>
        </pc:picChg>
      </pc:sldChg>
      <pc:sldChg chg="del">
        <pc:chgData name="Miriam Argast" userId="02c9fa20-cca6-4325-9498-9ab6b96e8338" providerId="ADAL" clId="{9E2DA725-1892-4B57-BDD7-1C0F56633139}" dt="2025-07-22T18:50:39.194" v="50" actId="2696"/>
        <pc:sldMkLst>
          <pc:docMk/>
          <pc:sldMk cId="3653330558" sldId="35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DA2F1-AEBD-4AFF-8D8B-A6FE4736EE15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C914B-7AC0-475E-A5F3-0CBEEB48F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36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C914B-7AC0-475E-A5F3-0CBEEB48F4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6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C914B-7AC0-475E-A5F3-0CBEEB48F4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01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DFF12938-502B-824A-A904-642C166E07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216" y="5891850"/>
            <a:ext cx="1842161" cy="67665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376" y="2511471"/>
            <a:ext cx="9356726" cy="1655762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426A3713-EA39-4CA7-BE9A-D722AA31E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4" y="1673598"/>
            <a:ext cx="9356728" cy="793288"/>
          </a:xfrm>
        </p:spPr>
        <p:txBody>
          <a:bodyPr anchor="b" anchorCtr="0"/>
          <a:lstStyle>
            <a:lvl1pPr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A8E50366-5945-4DC1-AD50-C999CAC43CED}"/>
              </a:ext>
            </a:extLst>
          </p:cNvPr>
          <p:cNvSpPr/>
          <p:nvPr userDrawn="1"/>
        </p:nvSpPr>
        <p:spPr>
          <a:xfrm>
            <a:off x="8302992" y="4292623"/>
            <a:ext cx="3896365" cy="2574000"/>
          </a:xfrm>
          <a:custGeom>
            <a:avLst/>
            <a:gdLst>
              <a:gd name="connsiteX0" fmla="*/ 2592000 w 5100917"/>
              <a:gd name="connsiteY0" fmla="*/ 0 h 2572871"/>
              <a:gd name="connsiteX1" fmla="*/ 3896365 w 5100917"/>
              <a:gd name="connsiteY1" fmla="*/ 1294739 h 2572871"/>
              <a:gd name="connsiteX2" fmla="*/ 5100917 w 5100917"/>
              <a:gd name="connsiteY2" fmla="*/ 99076 h 2572871"/>
              <a:gd name="connsiteX3" fmla="*/ 5100917 w 5100917"/>
              <a:gd name="connsiteY3" fmla="*/ 2572871 h 2572871"/>
              <a:gd name="connsiteX4" fmla="*/ 2608729 w 5100917"/>
              <a:gd name="connsiteY4" fmla="*/ 2572871 h 2572871"/>
              <a:gd name="connsiteX5" fmla="*/ 0 w 5100917"/>
              <a:gd name="connsiteY5" fmla="*/ 2572871 h 2572871"/>
              <a:gd name="connsiteX0" fmla="*/ 2592000 w 5100917"/>
              <a:gd name="connsiteY0" fmla="*/ 0 h 2572871"/>
              <a:gd name="connsiteX1" fmla="*/ 3896365 w 5100917"/>
              <a:gd name="connsiteY1" fmla="*/ 1294739 h 2572871"/>
              <a:gd name="connsiteX2" fmla="*/ 3896060 w 5100917"/>
              <a:gd name="connsiteY2" fmla="*/ 1281897 h 2572871"/>
              <a:gd name="connsiteX3" fmla="*/ 5100917 w 5100917"/>
              <a:gd name="connsiteY3" fmla="*/ 2572871 h 2572871"/>
              <a:gd name="connsiteX4" fmla="*/ 2608729 w 5100917"/>
              <a:gd name="connsiteY4" fmla="*/ 2572871 h 2572871"/>
              <a:gd name="connsiteX5" fmla="*/ 0 w 5100917"/>
              <a:gd name="connsiteY5" fmla="*/ 2572871 h 2572871"/>
              <a:gd name="connsiteX6" fmla="*/ 2592000 w 5100917"/>
              <a:gd name="connsiteY6" fmla="*/ 0 h 2572871"/>
              <a:gd name="connsiteX0" fmla="*/ 2592000 w 3896365"/>
              <a:gd name="connsiteY0" fmla="*/ 0 h 2572871"/>
              <a:gd name="connsiteX1" fmla="*/ 3896365 w 3896365"/>
              <a:gd name="connsiteY1" fmla="*/ 1294739 h 2572871"/>
              <a:gd name="connsiteX2" fmla="*/ 3896060 w 3896365"/>
              <a:gd name="connsiteY2" fmla="*/ 1281897 h 2572871"/>
              <a:gd name="connsiteX3" fmla="*/ 3885302 w 3896365"/>
              <a:gd name="connsiteY3" fmla="*/ 2572871 h 2572871"/>
              <a:gd name="connsiteX4" fmla="*/ 2608729 w 3896365"/>
              <a:gd name="connsiteY4" fmla="*/ 2572871 h 2572871"/>
              <a:gd name="connsiteX5" fmla="*/ 0 w 3896365"/>
              <a:gd name="connsiteY5" fmla="*/ 2572871 h 2572871"/>
              <a:gd name="connsiteX6" fmla="*/ 2592000 w 3896365"/>
              <a:gd name="connsiteY6" fmla="*/ 0 h 2572871"/>
              <a:gd name="connsiteX0" fmla="*/ 2592000 w 3896365"/>
              <a:gd name="connsiteY0" fmla="*/ 0 h 2572871"/>
              <a:gd name="connsiteX1" fmla="*/ 3896365 w 3896365"/>
              <a:gd name="connsiteY1" fmla="*/ 1294739 h 2572871"/>
              <a:gd name="connsiteX2" fmla="*/ 3896060 w 3896365"/>
              <a:gd name="connsiteY2" fmla="*/ 1544110 h 2572871"/>
              <a:gd name="connsiteX3" fmla="*/ 3885302 w 3896365"/>
              <a:gd name="connsiteY3" fmla="*/ 2572871 h 2572871"/>
              <a:gd name="connsiteX4" fmla="*/ 2608729 w 3896365"/>
              <a:gd name="connsiteY4" fmla="*/ 2572871 h 2572871"/>
              <a:gd name="connsiteX5" fmla="*/ 0 w 3896365"/>
              <a:gd name="connsiteY5" fmla="*/ 2572871 h 2572871"/>
              <a:gd name="connsiteX6" fmla="*/ 2592000 w 3896365"/>
              <a:gd name="connsiteY6" fmla="*/ 0 h 2572871"/>
              <a:gd name="connsiteX0" fmla="*/ 2592000 w 3896365"/>
              <a:gd name="connsiteY0" fmla="*/ 0 h 2572871"/>
              <a:gd name="connsiteX1" fmla="*/ 3896365 w 3896365"/>
              <a:gd name="connsiteY1" fmla="*/ 1294739 h 2572871"/>
              <a:gd name="connsiteX2" fmla="*/ 3896060 w 3896365"/>
              <a:gd name="connsiteY2" fmla="*/ 1544110 h 2572871"/>
              <a:gd name="connsiteX3" fmla="*/ 3892797 w 3896365"/>
              <a:gd name="connsiteY3" fmla="*/ 2565379 h 2572871"/>
              <a:gd name="connsiteX4" fmla="*/ 2608729 w 3896365"/>
              <a:gd name="connsiteY4" fmla="*/ 2572871 h 2572871"/>
              <a:gd name="connsiteX5" fmla="*/ 0 w 3896365"/>
              <a:gd name="connsiteY5" fmla="*/ 2572871 h 2572871"/>
              <a:gd name="connsiteX6" fmla="*/ 2592000 w 3896365"/>
              <a:gd name="connsiteY6" fmla="*/ 0 h 257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96365" h="2572871">
                <a:moveTo>
                  <a:pt x="2592000" y="0"/>
                </a:moveTo>
                <a:lnTo>
                  <a:pt x="3896365" y="1294739"/>
                </a:lnTo>
                <a:cubicBezTo>
                  <a:pt x="3896263" y="1290458"/>
                  <a:pt x="3896162" y="1548391"/>
                  <a:pt x="3896060" y="1544110"/>
                </a:cubicBezTo>
                <a:cubicBezTo>
                  <a:pt x="3894972" y="1884533"/>
                  <a:pt x="3893885" y="2224956"/>
                  <a:pt x="3892797" y="2565379"/>
                </a:cubicBezTo>
                <a:lnTo>
                  <a:pt x="2608729" y="2572871"/>
                </a:lnTo>
                <a:lnTo>
                  <a:pt x="0" y="2572871"/>
                </a:lnTo>
                <a:lnTo>
                  <a:pt x="25920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0A329F24-6174-4AC7-A16D-6B333800D5D9}"/>
              </a:ext>
            </a:extLst>
          </p:cNvPr>
          <p:cNvSpPr/>
          <p:nvPr userDrawn="1"/>
        </p:nvSpPr>
        <p:spPr>
          <a:xfrm>
            <a:off x="5685297" y="4292624"/>
            <a:ext cx="5184000" cy="257287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B80788-26C2-A841-A2EC-A83B973747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215" y="5850512"/>
            <a:ext cx="1842161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21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 and two Conten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4A6124F8-2A5A-4806-AEA4-15419081E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6" y="1200150"/>
            <a:ext cx="5329238" cy="497681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EB9F4F17-9E72-4FF1-997A-8DFBD1CF603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75388" y="1200150"/>
            <a:ext cx="5329238" cy="497681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2" name="Footer Placeholder 41">
            <a:extLst>
              <a:ext uri="{FF2B5EF4-FFF2-40B4-BE49-F238E27FC236}">
                <a16:creationId xmlns:a16="http://schemas.microsoft.com/office/drawing/2014/main" id="{43924A56-FA4B-4008-B5EA-26F6EB5BAA8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FF7DEF33-B942-49E6-88A5-252729393E8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635C6A-2BAA-4047-8077-AA633BA208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55597-B64A-3010-A0DE-64145D6118B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76326" y="712049"/>
            <a:ext cx="10528300" cy="319717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subhead styles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97753C7-43B0-DEC9-B4FA-A0774CFAF410}"/>
              </a:ext>
            </a:extLst>
          </p:cNvPr>
          <p:cNvSpPr>
            <a:spLocks noChangeAspect="1"/>
          </p:cNvSpPr>
          <p:nvPr userDrawn="1"/>
        </p:nvSpPr>
        <p:spPr>
          <a:xfrm rot="2700000">
            <a:off x="436355" y="448527"/>
            <a:ext cx="392400" cy="392400"/>
          </a:xfrm>
          <a:custGeom>
            <a:avLst/>
            <a:gdLst>
              <a:gd name="connsiteX0" fmla="*/ 0 w 550039"/>
              <a:gd name="connsiteY0" fmla="*/ 0 h 550039"/>
              <a:gd name="connsiteX1" fmla="*/ 550039 w 550039"/>
              <a:gd name="connsiteY1" fmla="*/ 0 h 550039"/>
              <a:gd name="connsiteX2" fmla="*/ 550039 w 550039"/>
              <a:gd name="connsiteY2" fmla="*/ 550039 h 550039"/>
              <a:gd name="connsiteX3" fmla="*/ 272212 w 550039"/>
              <a:gd name="connsiteY3" fmla="*/ 550039 h 550039"/>
              <a:gd name="connsiteX4" fmla="*/ 272212 w 550039"/>
              <a:gd name="connsiteY4" fmla="*/ 277827 h 550039"/>
              <a:gd name="connsiteX5" fmla="*/ 0 w 550039"/>
              <a:gd name="connsiteY5" fmla="*/ 277827 h 55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039" h="550039">
                <a:moveTo>
                  <a:pt x="0" y="0"/>
                </a:moveTo>
                <a:lnTo>
                  <a:pt x="550039" y="0"/>
                </a:lnTo>
                <a:lnTo>
                  <a:pt x="550039" y="550039"/>
                </a:lnTo>
                <a:lnTo>
                  <a:pt x="272212" y="550039"/>
                </a:lnTo>
                <a:lnTo>
                  <a:pt x="272212" y="277827"/>
                </a:lnTo>
                <a:lnTo>
                  <a:pt x="0" y="2778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B1FA860-CC77-8A80-AD55-7F06A7D2C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325" y="251709"/>
            <a:ext cx="10528300" cy="46034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0688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N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387" y="1209675"/>
            <a:ext cx="5341751" cy="617957"/>
          </a:xfrm>
        </p:spPr>
        <p:txBody>
          <a:bodyPr anchor="b"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376" y="1839536"/>
            <a:ext cx="5338762" cy="437076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1613" y="1209675"/>
            <a:ext cx="5313012" cy="617957"/>
          </a:xfrm>
        </p:spPr>
        <p:txBody>
          <a:bodyPr anchor="b"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613" y="1839536"/>
            <a:ext cx="5313012" cy="437076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907653-2A3B-413D-9367-804557283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B9F0F4-251D-4C44-AF04-D4DC567E6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5C6A-2BAA-4047-8077-AA633BA208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: Shape 3">
            <a:extLst>
              <a:ext uri="{FF2B5EF4-FFF2-40B4-BE49-F238E27FC236}">
                <a16:creationId xmlns:a16="http://schemas.microsoft.com/office/drawing/2014/main" id="{501A5A6C-514D-FFB5-5560-0104C670A081}"/>
              </a:ext>
            </a:extLst>
          </p:cNvPr>
          <p:cNvSpPr>
            <a:spLocks noChangeAspect="1"/>
          </p:cNvSpPr>
          <p:nvPr userDrawn="1"/>
        </p:nvSpPr>
        <p:spPr>
          <a:xfrm rot="2700000">
            <a:off x="436355" y="448527"/>
            <a:ext cx="392400" cy="392400"/>
          </a:xfrm>
          <a:custGeom>
            <a:avLst/>
            <a:gdLst>
              <a:gd name="connsiteX0" fmla="*/ 0 w 550039"/>
              <a:gd name="connsiteY0" fmla="*/ 0 h 550039"/>
              <a:gd name="connsiteX1" fmla="*/ 550039 w 550039"/>
              <a:gd name="connsiteY1" fmla="*/ 0 h 550039"/>
              <a:gd name="connsiteX2" fmla="*/ 550039 w 550039"/>
              <a:gd name="connsiteY2" fmla="*/ 550039 h 550039"/>
              <a:gd name="connsiteX3" fmla="*/ 272212 w 550039"/>
              <a:gd name="connsiteY3" fmla="*/ 550039 h 550039"/>
              <a:gd name="connsiteX4" fmla="*/ 272212 w 550039"/>
              <a:gd name="connsiteY4" fmla="*/ 277827 h 550039"/>
              <a:gd name="connsiteX5" fmla="*/ 0 w 550039"/>
              <a:gd name="connsiteY5" fmla="*/ 277827 h 55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039" h="550039">
                <a:moveTo>
                  <a:pt x="0" y="0"/>
                </a:moveTo>
                <a:lnTo>
                  <a:pt x="550039" y="0"/>
                </a:lnTo>
                <a:lnTo>
                  <a:pt x="550039" y="550039"/>
                </a:lnTo>
                <a:lnTo>
                  <a:pt x="272212" y="550039"/>
                </a:lnTo>
                <a:lnTo>
                  <a:pt x="272212" y="277827"/>
                </a:lnTo>
                <a:lnTo>
                  <a:pt x="0" y="2778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4F463831-D1A6-120A-F5ED-E3B1F9B94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325" y="251709"/>
            <a:ext cx="10528300" cy="793288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3934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N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0078181-0973-4D57-889C-F50145880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D63CD87-DD88-4945-9B90-0D3BD28C9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5C6A-2BAA-4047-8077-AA633BA208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E3E63D9-DB1F-CF98-DEA9-5D4AB8A7E01D}"/>
              </a:ext>
            </a:extLst>
          </p:cNvPr>
          <p:cNvSpPr>
            <a:spLocks noChangeAspect="1"/>
          </p:cNvSpPr>
          <p:nvPr userDrawn="1"/>
        </p:nvSpPr>
        <p:spPr>
          <a:xfrm rot="2700000">
            <a:off x="436355" y="448527"/>
            <a:ext cx="392400" cy="392400"/>
          </a:xfrm>
          <a:custGeom>
            <a:avLst/>
            <a:gdLst>
              <a:gd name="connsiteX0" fmla="*/ 0 w 550039"/>
              <a:gd name="connsiteY0" fmla="*/ 0 h 550039"/>
              <a:gd name="connsiteX1" fmla="*/ 550039 w 550039"/>
              <a:gd name="connsiteY1" fmla="*/ 0 h 550039"/>
              <a:gd name="connsiteX2" fmla="*/ 550039 w 550039"/>
              <a:gd name="connsiteY2" fmla="*/ 550039 h 550039"/>
              <a:gd name="connsiteX3" fmla="*/ 272212 w 550039"/>
              <a:gd name="connsiteY3" fmla="*/ 550039 h 550039"/>
              <a:gd name="connsiteX4" fmla="*/ 272212 w 550039"/>
              <a:gd name="connsiteY4" fmla="*/ 277827 h 550039"/>
              <a:gd name="connsiteX5" fmla="*/ 0 w 550039"/>
              <a:gd name="connsiteY5" fmla="*/ 277827 h 55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039" h="550039">
                <a:moveTo>
                  <a:pt x="0" y="0"/>
                </a:moveTo>
                <a:lnTo>
                  <a:pt x="550039" y="0"/>
                </a:lnTo>
                <a:lnTo>
                  <a:pt x="550039" y="550039"/>
                </a:lnTo>
                <a:lnTo>
                  <a:pt x="272212" y="550039"/>
                </a:lnTo>
                <a:lnTo>
                  <a:pt x="272212" y="277827"/>
                </a:lnTo>
                <a:lnTo>
                  <a:pt x="0" y="2778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78BCAF02-9647-FD4C-E687-20CD2B4D3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325" y="251709"/>
            <a:ext cx="10528300" cy="793288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8879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 - N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0078181-0973-4D57-889C-F50145880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D63CD87-DD88-4945-9B90-0D3BD28C9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5C6A-2BAA-4047-8077-AA633BA208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2DEF8BB-7BD8-923E-B704-2FCFB10539E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76326" y="712049"/>
            <a:ext cx="10528300" cy="319717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subhead styles</a:t>
            </a:r>
          </a:p>
        </p:txBody>
      </p:sp>
      <p:sp>
        <p:nvSpPr>
          <p:cNvPr id="5" name="Freeform: Shape 3">
            <a:extLst>
              <a:ext uri="{FF2B5EF4-FFF2-40B4-BE49-F238E27FC236}">
                <a16:creationId xmlns:a16="http://schemas.microsoft.com/office/drawing/2014/main" id="{67BBFC8C-7368-7DE7-663F-A08FF8E53630}"/>
              </a:ext>
            </a:extLst>
          </p:cNvPr>
          <p:cNvSpPr>
            <a:spLocks noChangeAspect="1"/>
          </p:cNvSpPr>
          <p:nvPr userDrawn="1"/>
        </p:nvSpPr>
        <p:spPr>
          <a:xfrm rot="2700000">
            <a:off x="436355" y="448527"/>
            <a:ext cx="392400" cy="392400"/>
          </a:xfrm>
          <a:custGeom>
            <a:avLst/>
            <a:gdLst>
              <a:gd name="connsiteX0" fmla="*/ 0 w 550039"/>
              <a:gd name="connsiteY0" fmla="*/ 0 h 550039"/>
              <a:gd name="connsiteX1" fmla="*/ 550039 w 550039"/>
              <a:gd name="connsiteY1" fmla="*/ 0 h 550039"/>
              <a:gd name="connsiteX2" fmla="*/ 550039 w 550039"/>
              <a:gd name="connsiteY2" fmla="*/ 550039 h 550039"/>
              <a:gd name="connsiteX3" fmla="*/ 272212 w 550039"/>
              <a:gd name="connsiteY3" fmla="*/ 550039 h 550039"/>
              <a:gd name="connsiteX4" fmla="*/ 272212 w 550039"/>
              <a:gd name="connsiteY4" fmla="*/ 277827 h 550039"/>
              <a:gd name="connsiteX5" fmla="*/ 0 w 550039"/>
              <a:gd name="connsiteY5" fmla="*/ 277827 h 55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039" h="550039">
                <a:moveTo>
                  <a:pt x="0" y="0"/>
                </a:moveTo>
                <a:lnTo>
                  <a:pt x="550039" y="0"/>
                </a:lnTo>
                <a:lnTo>
                  <a:pt x="550039" y="550039"/>
                </a:lnTo>
                <a:lnTo>
                  <a:pt x="272212" y="550039"/>
                </a:lnTo>
                <a:lnTo>
                  <a:pt x="272212" y="277827"/>
                </a:lnTo>
                <a:lnTo>
                  <a:pt x="0" y="2778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2A4C8966-9016-BDF0-A523-B44AE568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325" y="251709"/>
            <a:ext cx="10528300" cy="46034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3437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D5D97-1012-42CD-A767-D4532EE6C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313DD6-6BB1-4004-947A-98009AA2E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5C6A-2BAA-4047-8077-AA633BA208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60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C72E975-25F7-FD43-AA28-35BEDC5AC2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864" y="2443131"/>
            <a:ext cx="5576272" cy="2048256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D5D97-1012-42CD-A767-D4532EE6C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313DD6-6BB1-4004-947A-98009AA2E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5C6A-2BAA-4047-8077-AA633BA208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1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3A1DE60-65B7-4740-B471-F92D4D8B3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913" y="1849821"/>
            <a:ext cx="8612188" cy="2010233"/>
          </a:xfrm>
        </p:spPr>
        <p:txBody>
          <a:bodyPr anchor="t" anchorCtr="0"/>
          <a:lstStyle>
            <a:lvl1pPr>
              <a:lnSpc>
                <a:spcPct val="90000"/>
              </a:lnSpc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2ADB38C-E86C-4A20-BB51-C5DCB7CE8A28}"/>
              </a:ext>
            </a:extLst>
          </p:cNvPr>
          <p:cNvSpPr/>
          <p:nvPr userDrawn="1"/>
        </p:nvSpPr>
        <p:spPr>
          <a:xfrm rot="2700000">
            <a:off x="420304" y="1768093"/>
            <a:ext cx="550039" cy="550039"/>
          </a:xfrm>
          <a:custGeom>
            <a:avLst/>
            <a:gdLst>
              <a:gd name="connsiteX0" fmla="*/ 0 w 550039"/>
              <a:gd name="connsiteY0" fmla="*/ 0 h 550039"/>
              <a:gd name="connsiteX1" fmla="*/ 550039 w 550039"/>
              <a:gd name="connsiteY1" fmla="*/ 0 h 550039"/>
              <a:gd name="connsiteX2" fmla="*/ 550039 w 550039"/>
              <a:gd name="connsiteY2" fmla="*/ 550039 h 550039"/>
              <a:gd name="connsiteX3" fmla="*/ 272212 w 550039"/>
              <a:gd name="connsiteY3" fmla="*/ 550039 h 550039"/>
              <a:gd name="connsiteX4" fmla="*/ 272212 w 550039"/>
              <a:gd name="connsiteY4" fmla="*/ 277827 h 550039"/>
              <a:gd name="connsiteX5" fmla="*/ 0 w 550039"/>
              <a:gd name="connsiteY5" fmla="*/ 277827 h 55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039" h="550039">
                <a:moveTo>
                  <a:pt x="0" y="0"/>
                </a:moveTo>
                <a:lnTo>
                  <a:pt x="550039" y="0"/>
                </a:lnTo>
                <a:lnTo>
                  <a:pt x="550039" y="550039"/>
                </a:lnTo>
                <a:lnTo>
                  <a:pt x="272212" y="550039"/>
                </a:lnTo>
                <a:lnTo>
                  <a:pt x="272212" y="277827"/>
                </a:lnTo>
                <a:lnTo>
                  <a:pt x="0" y="2778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">
            <a:extLst>
              <a:ext uri="{FF2B5EF4-FFF2-40B4-BE49-F238E27FC236}">
                <a16:creationId xmlns:a16="http://schemas.microsoft.com/office/drawing/2014/main" id="{E3D20A2A-9B2D-934D-9C8B-CF2E991C03D0}"/>
              </a:ext>
            </a:extLst>
          </p:cNvPr>
          <p:cNvSpPr/>
          <p:nvPr userDrawn="1"/>
        </p:nvSpPr>
        <p:spPr>
          <a:xfrm>
            <a:off x="8302992" y="4292623"/>
            <a:ext cx="3896365" cy="2574000"/>
          </a:xfrm>
          <a:custGeom>
            <a:avLst/>
            <a:gdLst>
              <a:gd name="connsiteX0" fmla="*/ 2592000 w 5100917"/>
              <a:gd name="connsiteY0" fmla="*/ 0 h 2572871"/>
              <a:gd name="connsiteX1" fmla="*/ 3896365 w 5100917"/>
              <a:gd name="connsiteY1" fmla="*/ 1294739 h 2572871"/>
              <a:gd name="connsiteX2" fmla="*/ 5100917 w 5100917"/>
              <a:gd name="connsiteY2" fmla="*/ 99076 h 2572871"/>
              <a:gd name="connsiteX3" fmla="*/ 5100917 w 5100917"/>
              <a:gd name="connsiteY3" fmla="*/ 2572871 h 2572871"/>
              <a:gd name="connsiteX4" fmla="*/ 2608729 w 5100917"/>
              <a:gd name="connsiteY4" fmla="*/ 2572871 h 2572871"/>
              <a:gd name="connsiteX5" fmla="*/ 0 w 5100917"/>
              <a:gd name="connsiteY5" fmla="*/ 2572871 h 2572871"/>
              <a:gd name="connsiteX0" fmla="*/ 2592000 w 5100917"/>
              <a:gd name="connsiteY0" fmla="*/ 0 h 2572871"/>
              <a:gd name="connsiteX1" fmla="*/ 3896365 w 5100917"/>
              <a:gd name="connsiteY1" fmla="*/ 1294739 h 2572871"/>
              <a:gd name="connsiteX2" fmla="*/ 3896060 w 5100917"/>
              <a:gd name="connsiteY2" fmla="*/ 1281897 h 2572871"/>
              <a:gd name="connsiteX3" fmla="*/ 5100917 w 5100917"/>
              <a:gd name="connsiteY3" fmla="*/ 2572871 h 2572871"/>
              <a:gd name="connsiteX4" fmla="*/ 2608729 w 5100917"/>
              <a:gd name="connsiteY4" fmla="*/ 2572871 h 2572871"/>
              <a:gd name="connsiteX5" fmla="*/ 0 w 5100917"/>
              <a:gd name="connsiteY5" fmla="*/ 2572871 h 2572871"/>
              <a:gd name="connsiteX6" fmla="*/ 2592000 w 5100917"/>
              <a:gd name="connsiteY6" fmla="*/ 0 h 2572871"/>
              <a:gd name="connsiteX0" fmla="*/ 2592000 w 3896365"/>
              <a:gd name="connsiteY0" fmla="*/ 0 h 2572871"/>
              <a:gd name="connsiteX1" fmla="*/ 3896365 w 3896365"/>
              <a:gd name="connsiteY1" fmla="*/ 1294739 h 2572871"/>
              <a:gd name="connsiteX2" fmla="*/ 3896060 w 3896365"/>
              <a:gd name="connsiteY2" fmla="*/ 1281897 h 2572871"/>
              <a:gd name="connsiteX3" fmla="*/ 3885302 w 3896365"/>
              <a:gd name="connsiteY3" fmla="*/ 2572871 h 2572871"/>
              <a:gd name="connsiteX4" fmla="*/ 2608729 w 3896365"/>
              <a:gd name="connsiteY4" fmla="*/ 2572871 h 2572871"/>
              <a:gd name="connsiteX5" fmla="*/ 0 w 3896365"/>
              <a:gd name="connsiteY5" fmla="*/ 2572871 h 2572871"/>
              <a:gd name="connsiteX6" fmla="*/ 2592000 w 3896365"/>
              <a:gd name="connsiteY6" fmla="*/ 0 h 2572871"/>
              <a:gd name="connsiteX0" fmla="*/ 2592000 w 3896365"/>
              <a:gd name="connsiteY0" fmla="*/ 0 h 2572871"/>
              <a:gd name="connsiteX1" fmla="*/ 3896365 w 3896365"/>
              <a:gd name="connsiteY1" fmla="*/ 1294739 h 2572871"/>
              <a:gd name="connsiteX2" fmla="*/ 3896060 w 3896365"/>
              <a:gd name="connsiteY2" fmla="*/ 1544110 h 2572871"/>
              <a:gd name="connsiteX3" fmla="*/ 3885302 w 3896365"/>
              <a:gd name="connsiteY3" fmla="*/ 2572871 h 2572871"/>
              <a:gd name="connsiteX4" fmla="*/ 2608729 w 3896365"/>
              <a:gd name="connsiteY4" fmla="*/ 2572871 h 2572871"/>
              <a:gd name="connsiteX5" fmla="*/ 0 w 3896365"/>
              <a:gd name="connsiteY5" fmla="*/ 2572871 h 2572871"/>
              <a:gd name="connsiteX6" fmla="*/ 2592000 w 3896365"/>
              <a:gd name="connsiteY6" fmla="*/ 0 h 2572871"/>
              <a:gd name="connsiteX0" fmla="*/ 2592000 w 3896365"/>
              <a:gd name="connsiteY0" fmla="*/ 0 h 2572871"/>
              <a:gd name="connsiteX1" fmla="*/ 3896365 w 3896365"/>
              <a:gd name="connsiteY1" fmla="*/ 1294739 h 2572871"/>
              <a:gd name="connsiteX2" fmla="*/ 3896060 w 3896365"/>
              <a:gd name="connsiteY2" fmla="*/ 1544110 h 2572871"/>
              <a:gd name="connsiteX3" fmla="*/ 3892797 w 3896365"/>
              <a:gd name="connsiteY3" fmla="*/ 2565379 h 2572871"/>
              <a:gd name="connsiteX4" fmla="*/ 2608729 w 3896365"/>
              <a:gd name="connsiteY4" fmla="*/ 2572871 h 2572871"/>
              <a:gd name="connsiteX5" fmla="*/ 0 w 3896365"/>
              <a:gd name="connsiteY5" fmla="*/ 2572871 h 2572871"/>
              <a:gd name="connsiteX6" fmla="*/ 2592000 w 3896365"/>
              <a:gd name="connsiteY6" fmla="*/ 0 h 257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96365" h="2572871">
                <a:moveTo>
                  <a:pt x="2592000" y="0"/>
                </a:moveTo>
                <a:lnTo>
                  <a:pt x="3896365" y="1294739"/>
                </a:lnTo>
                <a:cubicBezTo>
                  <a:pt x="3896263" y="1290458"/>
                  <a:pt x="3896162" y="1548391"/>
                  <a:pt x="3896060" y="1544110"/>
                </a:cubicBezTo>
                <a:cubicBezTo>
                  <a:pt x="3894972" y="1884533"/>
                  <a:pt x="3893885" y="2224956"/>
                  <a:pt x="3892797" y="2565379"/>
                </a:cubicBezTo>
                <a:lnTo>
                  <a:pt x="2608729" y="2572871"/>
                </a:lnTo>
                <a:lnTo>
                  <a:pt x="0" y="2572871"/>
                </a:lnTo>
                <a:lnTo>
                  <a:pt x="25920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Isosceles Triangle 3">
            <a:extLst>
              <a:ext uri="{FF2B5EF4-FFF2-40B4-BE49-F238E27FC236}">
                <a16:creationId xmlns:a16="http://schemas.microsoft.com/office/drawing/2014/main" id="{C8F59613-FF3C-5048-B617-036FF6535C62}"/>
              </a:ext>
            </a:extLst>
          </p:cNvPr>
          <p:cNvSpPr/>
          <p:nvPr userDrawn="1"/>
        </p:nvSpPr>
        <p:spPr>
          <a:xfrm>
            <a:off x="5685297" y="4292624"/>
            <a:ext cx="5184000" cy="257287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4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613DDF3-232D-41AD-A1C5-2E4B5AB3BEA0}"/>
              </a:ext>
            </a:extLst>
          </p:cNvPr>
          <p:cNvSpPr/>
          <p:nvPr userDrawn="1"/>
        </p:nvSpPr>
        <p:spPr>
          <a:xfrm rot="10800000">
            <a:off x="-1" y="1"/>
            <a:ext cx="3900878" cy="2572871"/>
          </a:xfrm>
          <a:custGeom>
            <a:avLst/>
            <a:gdLst>
              <a:gd name="connsiteX0" fmla="*/ 3900878 w 3900878"/>
              <a:gd name="connsiteY0" fmla="*/ 2572871 h 2572871"/>
              <a:gd name="connsiteX1" fmla="*/ 2608729 w 3900878"/>
              <a:gd name="connsiteY1" fmla="*/ 2572871 h 2572871"/>
              <a:gd name="connsiteX2" fmla="*/ 0 w 3900878"/>
              <a:gd name="connsiteY2" fmla="*/ 2572871 h 2572871"/>
              <a:gd name="connsiteX3" fmla="*/ 2592000 w 3900878"/>
              <a:gd name="connsiteY3" fmla="*/ 0 h 2572871"/>
              <a:gd name="connsiteX4" fmla="*/ 3896365 w 3900878"/>
              <a:gd name="connsiteY4" fmla="*/ 1294739 h 2572871"/>
              <a:gd name="connsiteX5" fmla="*/ 3900878 w 3900878"/>
              <a:gd name="connsiteY5" fmla="*/ 1290259 h 257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0878" h="2572871">
                <a:moveTo>
                  <a:pt x="3900878" y="2572871"/>
                </a:moveTo>
                <a:lnTo>
                  <a:pt x="2608729" y="2572871"/>
                </a:lnTo>
                <a:lnTo>
                  <a:pt x="0" y="2572871"/>
                </a:lnTo>
                <a:lnTo>
                  <a:pt x="2592000" y="0"/>
                </a:lnTo>
                <a:lnTo>
                  <a:pt x="3896365" y="1294739"/>
                </a:lnTo>
                <a:lnTo>
                  <a:pt x="3900878" y="129025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6CCC3446-85A2-4A02-A5FB-5019A238ACB6}"/>
              </a:ext>
            </a:extLst>
          </p:cNvPr>
          <p:cNvSpPr/>
          <p:nvPr userDrawn="1"/>
        </p:nvSpPr>
        <p:spPr>
          <a:xfrm rot="10800000">
            <a:off x="1334573" y="1"/>
            <a:ext cx="5184000" cy="257287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3A1DE60-65B7-4740-B471-F92D4D8B30A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331913" y="4361793"/>
            <a:ext cx="8205787" cy="1981485"/>
          </a:xfrm>
        </p:spPr>
        <p:txBody>
          <a:bodyPr anchor="t" anchorCtr="0"/>
          <a:lstStyle>
            <a:lvl1pPr>
              <a:lnSpc>
                <a:spcPct val="90000"/>
              </a:lnSpc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BDA5F2AB-486B-4CC1-AE96-048777E3C68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309EFA20-117E-47D8-9388-439AF857F0F6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7635C6A-2BAA-4047-8077-AA633BA208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578F262-1096-4F88-98CB-8B6D17400682}"/>
              </a:ext>
            </a:extLst>
          </p:cNvPr>
          <p:cNvSpPr/>
          <p:nvPr userDrawn="1"/>
        </p:nvSpPr>
        <p:spPr>
          <a:xfrm rot="2700000">
            <a:off x="420305" y="4251317"/>
            <a:ext cx="550039" cy="550039"/>
          </a:xfrm>
          <a:custGeom>
            <a:avLst/>
            <a:gdLst>
              <a:gd name="connsiteX0" fmla="*/ 0 w 550039"/>
              <a:gd name="connsiteY0" fmla="*/ 0 h 550039"/>
              <a:gd name="connsiteX1" fmla="*/ 550039 w 550039"/>
              <a:gd name="connsiteY1" fmla="*/ 0 h 550039"/>
              <a:gd name="connsiteX2" fmla="*/ 550039 w 550039"/>
              <a:gd name="connsiteY2" fmla="*/ 550039 h 550039"/>
              <a:gd name="connsiteX3" fmla="*/ 272212 w 550039"/>
              <a:gd name="connsiteY3" fmla="*/ 550039 h 550039"/>
              <a:gd name="connsiteX4" fmla="*/ 272212 w 550039"/>
              <a:gd name="connsiteY4" fmla="*/ 277827 h 550039"/>
              <a:gd name="connsiteX5" fmla="*/ 0 w 550039"/>
              <a:gd name="connsiteY5" fmla="*/ 277827 h 55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039" h="550039">
                <a:moveTo>
                  <a:pt x="0" y="0"/>
                </a:moveTo>
                <a:lnTo>
                  <a:pt x="550039" y="0"/>
                </a:lnTo>
                <a:lnTo>
                  <a:pt x="550039" y="550039"/>
                </a:lnTo>
                <a:lnTo>
                  <a:pt x="272212" y="550039"/>
                </a:lnTo>
                <a:lnTo>
                  <a:pt x="272212" y="277827"/>
                </a:lnTo>
                <a:lnTo>
                  <a:pt x="0" y="2778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64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D5D97-1012-42CD-A767-D4532EE6C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313DD6-6BB1-4004-947A-98009AA2E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5C6A-2BAA-4047-8077-AA633BA208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A241E5-5383-3169-8169-42B687DD27B2}"/>
              </a:ext>
            </a:extLst>
          </p:cNvPr>
          <p:cNvSpPr/>
          <p:nvPr userDrawn="1"/>
        </p:nvSpPr>
        <p:spPr>
          <a:xfrm>
            <a:off x="-1" y="599766"/>
            <a:ext cx="11660319" cy="5702710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266700" sx="97000" sy="97000" algn="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7">
            <a:extLst>
              <a:ext uri="{FF2B5EF4-FFF2-40B4-BE49-F238E27FC236}">
                <a16:creationId xmlns:a16="http://schemas.microsoft.com/office/drawing/2014/main" id="{A5C97C81-3302-5C77-DB47-5D4EDE060433}"/>
              </a:ext>
            </a:extLst>
          </p:cNvPr>
          <p:cNvSpPr>
            <a:spLocks noChangeAspect="1"/>
          </p:cNvSpPr>
          <p:nvPr userDrawn="1"/>
        </p:nvSpPr>
        <p:spPr>
          <a:xfrm rot="2700000">
            <a:off x="436355" y="1371531"/>
            <a:ext cx="392400" cy="392400"/>
          </a:xfrm>
          <a:custGeom>
            <a:avLst/>
            <a:gdLst>
              <a:gd name="connsiteX0" fmla="*/ 0 w 550039"/>
              <a:gd name="connsiteY0" fmla="*/ 0 h 550039"/>
              <a:gd name="connsiteX1" fmla="*/ 550039 w 550039"/>
              <a:gd name="connsiteY1" fmla="*/ 0 h 550039"/>
              <a:gd name="connsiteX2" fmla="*/ 550039 w 550039"/>
              <a:gd name="connsiteY2" fmla="*/ 550039 h 550039"/>
              <a:gd name="connsiteX3" fmla="*/ 272212 w 550039"/>
              <a:gd name="connsiteY3" fmla="*/ 550039 h 550039"/>
              <a:gd name="connsiteX4" fmla="*/ 272212 w 550039"/>
              <a:gd name="connsiteY4" fmla="*/ 277827 h 550039"/>
              <a:gd name="connsiteX5" fmla="*/ 0 w 550039"/>
              <a:gd name="connsiteY5" fmla="*/ 277827 h 55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039" h="550039">
                <a:moveTo>
                  <a:pt x="0" y="0"/>
                </a:moveTo>
                <a:lnTo>
                  <a:pt x="550039" y="0"/>
                </a:lnTo>
                <a:lnTo>
                  <a:pt x="550039" y="550039"/>
                </a:lnTo>
                <a:lnTo>
                  <a:pt x="272212" y="550039"/>
                </a:lnTo>
                <a:lnTo>
                  <a:pt x="272212" y="277827"/>
                </a:lnTo>
                <a:lnTo>
                  <a:pt x="0" y="277827"/>
                </a:lnTo>
                <a:close/>
              </a:path>
            </a:pathLst>
          </a:cu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7DB2099-DE6A-97B8-35EE-984BF3E0D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4" y="1966304"/>
            <a:ext cx="11072943" cy="4210659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BBCF4820-D85C-8F76-BFC9-334A34126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6325" y="1171087"/>
            <a:ext cx="5046059" cy="79328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Agenda Title</a:t>
            </a:r>
          </a:p>
        </p:txBody>
      </p:sp>
    </p:spTree>
    <p:extLst>
      <p:ext uri="{BB962C8B-B14F-4D97-AF65-F5344CB8AC3E}">
        <p14:creationId xmlns:p14="http://schemas.microsoft.com/office/powerpoint/2010/main" val="4010495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375" y="1200150"/>
            <a:ext cx="9386888" cy="497681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15A955A3-EF89-4DAA-9221-C4DEA9623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65A9BA56-C9BB-4859-9E04-2C9C43077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5C6A-2BAA-4047-8077-AA633BA208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4355AC2-A3C2-4331-A7CD-B3F5B533FDB7}"/>
              </a:ext>
            </a:extLst>
          </p:cNvPr>
          <p:cNvSpPr>
            <a:spLocks noChangeAspect="1"/>
          </p:cNvSpPr>
          <p:nvPr userDrawn="1"/>
        </p:nvSpPr>
        <p:spPr>
          <a:xfrm rot="2700000">
            <a:off x="436355" y="448527"/>
            <a:ext cx="392400" cy="392400"/>
          </a:xfrm>
          <a:custGeom>
            <a:avLst/>
            <a:gdLst>
              <a:gd name="connsiteX0" fmla="*/ 0 w 550039"/>
              <a:gd name="connsiteY0" fmla="*/ 0 h 550039"/>
              <a:gd name="connsiteX1" fmla="*/ 550039 w 550039"/>
              <a:gd name="connsiteY1" fmla="*/ 0 h 550039"/>
              <a:gd name="connsiteX2" fmla="*/ 550039 w 550039"/>
              <a:gd name="connsiteY2" fmla="*/ 550039 h 550039"/>
              <a:gd name="connsiteX3" fmla="*/ 272212 w 550039"/>
              <a:gd name="connsiteY3" fmla="*/ 550039 h 550039"/>
              <a:gd name="connsiteX4" fmla="*/ 272212 w 550039"/>
              <a:gd name="connsiteY4" fmla="*/ 277827 h 550039"/>
              <a:gd name="connsiteX5" fmla="*/ 0 w 550039"/>
              <a:gd name="connsiteY5" fmla="*/ 277827 h 55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039" h="550039">
                <a:moveTo>
                  <a:pt x="0" y="0"/>
                </a:moveTo>
                <a:lnTo>
                  <a:pt x="550039" y="0"/>
                </a:lnTo>
                <a:lnTo>
                  <a:pt x="550039" y="550039"/>
                </a:lnTo>
                <a:lnTo>
                  <a:pt x="272212" y="550039"/>
                </a:lnTo>
                <a:lnTo>
                  <a:pt x="272212" y="277827"/>
                </a:lnTo>
                <a:lnTo>
                  <a:pt x="0" y="2778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4582A3C-CAD6-44B2-A945-3AD5C93DA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325" y="251709"/>
            <a:ext cx="10528300" cy="793288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162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 and Content - N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375" y="1214072"/>
            <a:ext cx="9386888" cy="4962891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7D4EA7C-4975-4C35-8F4D-534067A21CA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76326" y="712049"/>
            <a:ext cx="10528300" cy="319717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subhead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22C0391-7C10-4F35-A19F-023A6FA7414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428320C-EA09-4D77-8265-A33975410FC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635C6A-2BAA-4047-8077-AA633BA208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: Shape 3">
            <a:extLst>
              <a:ext uri="{FF2B5EF4-FFF2-40B4-BE49-F238E27FC236}">
                <a16:creationId xmlns:a16="http://schemas.microsoft.com/office/drawing/2014/main" id="{DF6E606E-4DFF-004C-E849-8FD27FDCB873}"/>
              </a:ext>
            </a:extLst>
          </p:cNvPr>
          <p:cNvSpPr>
            <a:spLocks noChangeAspect="1"/>
          </p:cNvSpPr>
          <p:nvPr userDrawn="1"/>
        </p:nvSpPr>
        <p:spPr>
          <a:xfrm rot="2700000">
            <a:off x="436355" y="448527"/>
            <a:ext cx="392400" cy="392400"/>
          </a:xfrm>
          <a:custGeom>
            <a:avLst/>
            <a:gdLst>
              <a:gd name="connsiteX0" fmla="*/ 0 w 550039"/>
              <a:gd name="connsiteY0" fmla="*/ 0 h 550039"/>
              <a:gd name="connsiteX1" fmla="*/ 550039 w 550039"/>
              <a:gd name="connsiteY1" fmla="*/ 0 h 550039"/>
              <a:gd name="connsiteX2" fmla="*/ 550039 w 550039"/>
              <a:gd name="connsiteY2" fmla="*/ 550039 h 550039"/>
              <a:gd name="connsiteX3" fmla="*/ 272212 w 550039"/>
              <a:gd name="connsiteY3" fmla="*/ 550039 h 550039"/>
              <a:gd name="connsiteX4" fmla="*/ 272212 w 550039"/>
              <a:gd name="connsiteY4" fmla="*/ 277827 h 550039"/>
              <a:gd name="connsiteX5" fmla="*/ 0 w 550039"/>
              <a:gd name="connsiteY5" fmla="*/ 277827 h 55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039" h="550039">
                <a:moveTo>
                  <a:pt x="0" y="0"/>
                </a:moveTo>
                <a:lnTo>
                  <a:pt x="550039" y="0"/>
                </a:lnTo>
                <a:lnTo>
                  <a:pt x="550039" y="550039"/>
                </a:lnTo>
                <a:lnTo>
                  <a:pt x="272212" y="550039"/>
                </a:lnTo>
                <a:lnTo>
                  <a:pt x="272212" y="277827"/>
                </a:lnTo>
                <a:lnTo>
                  <a:pt x="0" y="2778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131EE9D4-0458-4A70-EDCD-29586FC4B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325" y="251709"/>
            <a:ext cx="10528300" cy="46034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9296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N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7375" y="1200150"/>
            <a:ext cx="4500977" cy="501015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3700" y="1200150"/>
            <a:ext cx="4500000" cy="501015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9BD79245-B000-4505-8805-D7B3425E0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58495FB-8A44-4F03-BCA5-6CF19C968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5C6A-2BAA-4047-8077-AA633BA208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reeform: Shape 3">
            <a:extLst>
              <a:ext uri="{FF2B5EF4-FFF2-40B4-BE49-F238E27FC236}">
                <a16:creationId xmlns:a16="http://schemas.microsoft.com/office/drawing/2014/main" id="{2C9A8213-875B-ABBD-112E-286B7F315002}"/>
              </a:ext>
            </a:extLst>
          </p:cNvPr>
          <p:cNvSpPr>
            <a:spLocks noChangeAspect="1"/>
          </p:cNvSpPr>
          <p:nvPr userDrawn="1"/>
        </p:nvSpPr>
        <p:spPr>
          <a:xfrm rot="2700000">
            <a:off x="436355" y="448527"/>
            <a:ext cx="392400" cy="392400"/>
          </a:xfrm>
          <a:custGeom>
            <a:avLst/>
            <a:gdLst>
              <a:gd name="connsiteX0" fmla="*/ 0 w 550039"/>
              <a:gd name="connsiteY0" fmla="*/ 0 h 550039"/>
              <a:gd name="connsiteX1" fmla="*/ 550039 w 550039"/>
              <a:gd name="connsiteY1" fmla="*/ 0 h 550039"/>
              <a:gd name="connsiteX2" fmla="*/ 550039 w 550039"/>
              <a:gd name="connsiteY2" fmla="*/ 550039 h 550039"/>
              <a:gd name="connsiteX3" fmla="*/ 272212 w 550039"/>
              <a:gd name="connsiteY3" fmla="*/ 550039 h 550039"/>
              <a:gd name="connsiteX4" fmla="*/ 272212 w 550039"/>
              <a:gd name="connsiteY4" fmla="*/ 277827 h 550039"/>
              <a:gd name="connsiteX5" fmla="*/ 0 w 550039"/>
              <a:gd name="connsiteY5" fmla="*/ 277827 h 55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039" h="550039">
                <a:moveTo>
                  <a:pt x="0" y="0"/>
                </a:moveTo>
                <a:lnTo>
                  <a:pt x="550039" y="0"/>
                </a:lnTo>
                <a:lnTo>
                  <a:pt x="550039" y="550039"/>
                </a:lnTo>
                <a:lnTo>
                  <a:pt x="272212" y="550039"/>
                </a:lnTo>
                <a:lnTo>
                  <a:pt x="272212" y="277827"/>
                </a:lnTo>
                <a:lnTo>
                  <a:pt x="0" y="2778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90D79904-79DB-7827-C91D-18D673FBD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325" y="251709"/>
            <a:ext cx="10528300" cy="793288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13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ub - N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5858D25-6CAD-4DEA-ADEB-666AEC9EF0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5" y="1200150"/>
            <a:ext cx="4500977" cy="501015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76D0684-902F-4556-9119-590E46104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3700" y="1200150"/>
            <a:ext cx="4500000" cy="501015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59D0B-5E67-4215-B525-980A2C22EA9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26BA8-90FD-4680-875B-EF1015606AF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635C6A-2BAA-4047-8077-AA633BA208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5693A-93E9-7CDE-AB06-62FF1C2EA65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76326" y="712049"/>
            <a:ext cx="10528300" cy="319717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subhead styles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4F8517A-D817-0C98-0E72-EE17167B159C}"/>
              </a:ext>
            </a:extLst>
          </p:cNvPr>
          <p:cNvSpPr>
            <a:spLocks noChangeAspect="1"/>
          </p:cNvSpPr>
          <p:nvPr userDrawn="1"/>
        </p:nvSpPr>
        <p:spPr>
          <a:xfrm rot="2700000">
            <a:off x="436355" y="448527"/>
            <a:ext cx="392400" cy="392400"/>
          </a:xfrm>
          <a:custGeom>
            <a:avLst/>
            <a:gdLst>
              <a:gd name="connsiteX0" fmla="*/ 0 w 550039"/>
              <a:gd name="connsiteY0" fmla="*/ 0 h 550039"/>
              <a:gd name="connsiteX1" fmla="*/ 550039 w 550039"/>
              <a:gd name="connsiteY1" fmla="*/ 0 h 550039"/>
              <a:gd name="connsiteX2" fmla="*/ 550039 w 550039"/>
              <a:gd name="connsiteY2" fmla="*/ 550039 h 550039"/>
              <a:gd name="connsiteX3" fmla="*/ 272212 w 550039"/>
              <a:gd name="connsiteY3" fmla="*/ 550039 h 550039"/>
              <a:gd name="connsiteX4" fmla="*/ 272212 w 550039"/>
              <a:gd name="connsiteY4" fmla="*/ 277827 h 550039"/>
              <a:gd name="connsiteX5" fmla="*/ 0 w 550039"/>
              <a:gd name="connsiteY5" fmla="*/ 277827 h 55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039" h="550039">
                <a:moveTo>
                  <a:pt x="0" y="0"/>
                </a:moveTo>
                <a:lnTo>
                  <a:pt x="550039" y="0"/>
                </a:lnTo>
                <a:lnTo>
                  <a:pt x="550039" y="550039"/>
                </a:lnTo>
                <a:lnTo>
                  <a:pt x="272212" y="550039"/>
                </a:lnTo>
                <a:lnTo>
                  <a:pt x="272212" y="277827"/>
                </a:lnTo>
                <a:lnTo>
                  <a:pt x="0" y="2778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A7D6776C-9A64-25EA-723A-F7DB03E85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325" y="251709"/>
            <a:ext cx="10528300" cy="46034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91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- N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4A6124F8-2A5A-4806-AEA4-15419081E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1200150"/>
            <a:ext cx="5329237" cy="497681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EB9F4F17-9E72-4FF1-997A-8DFBD1CF603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75387" y="1200150"/>
            <a:ext cx="5329237" cy="497681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B2B6D-8E58-4D8A-8088-08D1174A2F8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79D4D-9CAE-46EE-8663-C610C2507D4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635C6A-2BAA-4047-8077-AA633BA208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reeform: Shape 3">
            <a:extLst>
              <a:ext uri="{FF2B5EF4-FFF2-40B4-BE49-F238E27FC236}">
                <a16:creationId xmlns:a16="http://schemas.microsoft.com/office/drawing/2014/main" id="{1894C55E-042A-85C3-BB62-B42F4D5A9828}"/>
              </a:ext>
            </a:extLst>
          </p:cNvPr>
          <p:cNvSpPr>
            <a:spLocks noChangeAspect="1"/>
          </p:cNvSpPr>
          <p:nvPr userDrawn="1"/>
        </p:nvSpPr>
        <p:spPr>
          <a:xfrm rot="2700000">
            <a:off x="436355" y="448527"/>
            <a:ext cx="392400" cy="392400"/>
          </a:xfrm>
          <a:custGeom>
            <a:avLst/>
            <a:gdLst>
              <a:gd name="connsiteX0" fmla="*/ 0 w 550039"/>
              <a:gd name="connsiteY0" fmla="*/ 0 h 550039"/>
              <a:gd name="connsiteX1" fmla="*/ 550039 w 550039"/>
              <a:gd name="connsiteY1" fmla="*/ 0 h 550039"/>
              <a:gd name="connsiteX2" fmla="*/ 550039 w 550039"/>
              <a:gd name="connsiteY2" fmla="*/ 550039 h 550039"/>
              <a:gd name="connsiteX3" fmla="*/ 272212 w 550039"/>
              <a:gd name="connsiteY3" fmla="*/ 550039 h 550039"/>
              <a:gd name="connsiteX4" fmla="*/ 272212 w 550039"/>
              <a:gd name="connsiteY4" fmla="*/ 277827 h 550039"/>
              <a:gd name="connsiteX5" fmla="*/ 0 w 550039"/>
              <a:gd name="connsiteY5" fmla="*/ 277827 h 55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039" h="550039">
                <a:moveTo>
                  <a:pt x="0" y="0"/>
                </a:moveTo>
                <a:lnTo>
                  <a:pt x="550039" y="0"/>
                </a:lnTo>
                <a:lnTo>
                  <a:pt x="550039" y="550039"/>
                </a:lnTo>
                <a:lnTo>
                  <a:pt x="272212" y="550039"/>
                </a:lnTo>
                <a:lnTo>
                  <a:pt x="272212" y="277827"/>
                </a:lnTo>
                <a:lnTo>
                  <a:pt x="0" y="2778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A3B64DDD-3C54-4CD1-4D6F-0C8831576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325" y="251709"/>
            <a:ext cx="10528300" cy="793288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0747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 hidden="1">
            <a:extLst>
              <a:ext uri="{FF2B5EF4-FFF2-40B4-BE49-F238E27FC236}">
                <a16:creationId xmlns:a16="http://schemas.microsoft.com/office/drawing/2014/main" id="{FF8712FC-29F7-4F91-B9FE-BC9A478B3CED}"/>
              </a:ext>
            </a:extLst>
          </p:cNvPr>
          <p:cNvGrpSpPr/>
          <p:nvPr userDrawn="1"/>
        </p:nvGrpSpPr>
        <p:grpSpPr>
          <a:xfrm>
            <a:off x="-2" y="-176609"/>
            <a:ext cx="12192003" cy="89233"/>
            <a:chOff x="-1" y="-176609"/>
            <a:chExt cx="9144002" cy="8923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E167379-C0E5-4CE5-8A43-C6742BFC773E}"/>
                </a:ext>
              </a:extLst>
            </p:cNvPr>
            <p:cNvSpPr/>
            <p:nvPr userDrawn="1"/>
          </p:nvSpPr>
          <p:spPr>
            <a:xfrm flipV="1">
              <a:off x="2905194" y="-176608"/>
              <a:ext cx="180000" cy="820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8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53592D8-F009-49D9-B3D2-D31982101C15}"/>
                </a:ext>
              </a:extLst>
            </p:cNvPr>
            <p:cNvSpPr/>
            <p:nvPr userDrawn="1"/>
          </p:nvSpPr>
          <p:spPr>
            <a:xfrm flipV="1">
              <a:off x="5414126" y="-176608"/>
              <a:ext cx="180000" cy="820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8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D9A53E7-CB23-4887-8B9E-52D648D62624}"/>
                </a:ext>
              </a:extLst>
            </p:cNvPr>
            <p:cNvSpPr/>
            <p:nvPr userDrawn="1"/>
          </p:nvSpPr>
          <p:spPr>
            <a:xfrm flipV="1">
              <a:off x="2277961" y="-176608"/>
              <a:ext cx="180000" cy="820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8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02A6557-6EA3-4B47-BA59-67A4B2067DEC}"/>
                </a:ext>
              </a:extLst>
            </p:cNvPr>
            <p:cNvSpPr/>
            <p:nvPr userDrawn="1"/>
          </p:nvSpPr>
          <p:spPr>
            <a:xfrm flipV="1">
              <a:off x="1650728" y="-176608"/>
              <a:ext cx="180000" cy="820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8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225AD-EDD8-49F5-AC15-293C0BA90EC2}"/>
                </a:ext>
              </a:extLst>
            </p:cNvPr>
            <p:cNvSpPr/>
            <p:nvPr userDrawn="1"/>
          </p:nvSpPr>
          <p:spPr>
            <a:xfrm flipV="1">
              <a:off x="1023495" y="-176608"/>
              <a:ext cx="180000" cy="820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8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4FC0719-A6E3-4CC4-8BB3-351986CF78A8}"/>
                </a:ext>
              </a:extLst>
            </p:cNvPr>
            <p:cNvSpPr/>
            <p:nvPr userDrawn="1"/>
          </p:nvSpPr>
          <p:spPr>
            <a:xfrm flipV="1">
              <a:off x="-1" y="-174752"/>
              <a:ext cx="576263" cy="820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8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D1ABFF2-618C-4D0F-91F7-E40B39CEC438}"/>
                </a:ext>
              </a:extLst>
            </p:cNvPr>
            <p:cNvSpPr/>
            <p:nvPr userDrawn="1"/>
          </p:nvSpPr>
          <p:spPr>
            <a:xfrm flipV="1">
              <a:off x="3532427" y="-176608"/>
              <a:ext cx="180000" cy="820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8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10C000D-8C61-4D25-8FD2-D16D27A0EE7A}"/>
                </a:ext>
              </a:extLst>
            </p:cNvPr>
            <p:cNvSpPr/>
            <p:nvPr userDrawn="1"/>
          </p:nvSpPr>
          <p:spPr>
            <a:xfrm flipV="1">
              <a:off x="4159660" y="-176608"/>
              <a:ext cx="180000" cy="820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8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5A72DE7-7AC1-476C-A247-162AC05F885F}"/>
                </a:ext>
              </a:extLst>
            </p:cNvPr>
            <p:cNvSpPr/>
            <p:nvPr userDrawn="1"/>
          </p:nvSpPr>
          <p:spPr>
            <a:xfrm flipV="1">
              <a:off x="4786893" y="-176608"/>
              <a:ext cx="180000" cy="820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8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D2F9F48-B7C8-41D9-ACE3-DE4E78954F8D}"/>
                </a:ext>
              </a:extLst>
            </p:cNvPr>
            <p:cNvSpPr/>
            <p:nvPr userDrawn="1"/>
          </p:nvSpPr>
          <p:spPr>
            <a:xfrm flipV="1">
              <a:off x="6041359" y="-176608"/>
              <a:ext cx="180000" cy="820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8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3F14C85-6165-48B7-BD87-22A3601F5B76}"/>
                </a:ext>
              </a:extLst>
            </p:cNvPr>
            <p:cNvSpPr/>
            <p:nvPr userDrawn="1"/>
          </p:nvSpPr>
          <p:spPr>
            <a:xfrm flipV="1">
              <a:off x="6668592" y="-176608"/>
              <a:ext cx="180000" cy="820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8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8474A80-4502-48E1-BD56-49CA80BC259C}"/>
                </a:ext>
              </a:extLst>
            </p:cNvPr>
            <p:cNvSpPr/>
            <p:nvPr userDrawn="1"/>
          </p:nvSpPr>
          <p:spPr>
            <a:xfrm flipV="1">
              <a:off x="7295822" y="-169425"/>
              <a:ext cx="180000" cy="820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8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1B7EF93-4C2F-4262-B05E-CF1EB8EDAE9E}"/>
                </a:ext>
              </a:extLst>
            </p:cNvPr>
            <p:cNvSpPr/>
            <p:nvPr userDrawn="1"/>
          </p:nvSpPr>
          <p:spPr>
            <a:xfrm flipV="1">
              <a:off x="8567739" y="-176609"/>
              <a:ext cx="576262" cy="820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6325" y="527281"/>
            <a:ext cx="10528300" cy="7932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499" y="1843368"/>
            <a:ext cx="11023126" cy="43669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80094"/>
            <a:ext cx="4114800" cy="1413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endParaRPr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5591" y="6580094"/>
            <a:ext cx="618067" cy="1413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fld id="{07635C6A-2BAA-4047-8077-AA633BA208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79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00000"/>
        </a:lnSpc>
        <a:spcBef>
          <a:spcPts val="900"/>
        </a:spcBef>
        <a:buClr>
          <a:schemeClr val="accent1"/>
        </a:buClr>
        <a:buSzPct val="110000"/>
        <a:buFont typeface="Calibri" panose="020F050202020403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176213" algn="l" defTabSz="914400" rtl="0" eaLnBrk="1" latinLnBrk="0" hangingPunct="1">
        <a:lnSpc>
          <a:spcPct val="100000"/>
        </a:lnSpc>
        <a:spcBef>
          <a:spcPts val="500"/>
        </a:spcBef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38163" indent="-180975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»"/>
        <a:tabLst>
          <a:tab pos="538163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719138" indent="-180975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714375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076325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57300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70">
          <p15:clr>
            <a:srgbClr val="F26B43"/>
          </p15:clr>
        </p15:guide>
        <p15:guide id="4" pos="7310">
          <p15:clr>
            <a:srgbClr val="F26B43"/>
          </p15:clr>
        </p15:guide>
        <p15:guide id="5" pos="3727">
          <p15:clr>
            <a:srgbClr val="F26B43"/>
          </p15:clr>
        </p15:guide>
        <p15:guide id="6" pos="3953">
          <p15:clr>
            <a:srgbClr val="F26B43"/>
          </p15:clr>
        </p15:guide>
        <p15:guide id="7" pos="6283">
          <p15:clr>
            <a:srgbClr val="F26B43"/>
          </p15:clr>
        </p15:guide>
        <p15:guide id="8" orient="horz" pos="578">
          <p15:clr>
            <a:srgbClr val="F26B43"/>
          </p15:clr>
        </p15:guide>
        <p15:guide id="9" orient="horz" pos="406">
          <p15:clr>
            <a:srgbClr val="F26B43"/>
          </p15:clr>
        </p15:guide>
        <p15:guide id="10" orient="horz" pos="756">
          <p15:clr>
            <a:srgbClr val="F26B43"/>
          </p15:clr>
        </p15:guide>
        <p15:guide id="11" pos="839">
          <p15:clr>
            <a:srgbClr val="F26B43"/>
          </p15:clr>
        </p15:guide>
        <p15:guide id="12" pos="678">
          <p15:clr>
            <a:srgbClr val="F26B43"/>
          </p15:clr>
        </p15:guide>
        <p15:guide id="14" orient="horz" pos="1158">
          <p15:clr>
            <a:srgbClr val="F26B43"/>
          </p15:clr>
        </p15:guide>
        <p15:guide id="15" orient="horz" pos="3912">
          <p15:clr>
            <a:srgbClr val="F26B43"/>
          </p15:clr>
        </p15:guide>
        <p15:guide id="16" orient="horz" pos="42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3199933-3D51-4648-A1FD-523DA3888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6" y="2601119"/>
            <a:ext cx="9356726" cy="1655762"/>
          </a:xfrm>
        </p:spPr>
        <p:txBody>
          <a:bodyPr/>
          <a:lstStyle/>
          <a:p>
            <a:r>
              <a:rPr lang="en-US" sz="1800" b="0" dirty="0">
                <a:latin typeface="Calibri"/>
              </a:rPr>
              <a:t>Website, SALT &amp; SEG Leads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F75C35-8671-D746-9541-3C5A06C2D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4" y="1673598"/>
            <a:ext cx="9356728" cy="793288"/>
          </a:xfrm>
        </p:spPr>
        <p:txBody>
          <a:bodyPr/>
          <a:lstStyle/>
          <a:p>
            <a:r>
              <a:rPr lang="en-US" dirty="0"/>
              <a:t>Lead Hand </a:t>
            </a:r>
            <a:r>
              <a:rPr lang="en-US"/>
              <a:t>Off Escalation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5736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359995-5045-090B-1E13-B31FCC67E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5C6A-2BAA-4047-8077-AA633BA208C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35CA6-D865-AA87-D06C-052931B85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 Lead is Passed from Davis to a Site: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Task Created Immediately on the contact record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24 Hours: Site must Accept the Lead (Complete the Task)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48 Hours: If not accepted, General Manager is notified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72 Hours: VP of Sales is notified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96 Hours: If still not accepted, Lead returns to Davis for reassignment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D51CE6-0ED9-472E-2251-35C91D4B2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	</a:t>
            </a:r>
          </a:p>
        </p:txBody>
      </p:sp>
    </p:spTree>
    <p:extLst>
      <p:ext uri="{BB962C8B-B14F-4D97-AF65-F5344CB8AC3E}">
        <p14:creationId xmlns:p14="http://schemas.microsoft.com/office/powerpoint/2010/main" val="757672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30B0E1-B23D-40D0-8B25-1092692E5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5C6A-2BAA-4047-8077-AA633BA208C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2E3EE6-370A-0CF0-147D-DD5433E09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Assignment &amp; Completion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E8B60E-6370-5E0C-8344-368A62E48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75" y="1666870"/>
            <a:ext cx="6096000" cy="149395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CDCB51-ECD7-8E11-EAA8-A5A2CA45F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26" y="3896193"/>
            <a:ext cx="6177498" cy="376022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844772-8510-B96D-CC05-BC4203524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191" y="1806976"/>
            <a:ext cx="2462540" cy="241758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3FB126-7B26-04E0-C71C-08D81E56DDED}"/>
              </a:ext>
            </a:extLst>
          </p:cNvPr>
          <p:cNvSpPr txBox="1"/>
          <p:nvPr/>
        </p:nvSpPr>
        <p:spPr>
          <a:xfrm>
            <a:off x="337601" y="1219930"/>
            <a:ext cx="435822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Complete the Task on the Contact Record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C3A195-222A-0E3E-AD42-94040ACE24CF}"/>
              </a:ext>
            </a:extLst>
          </p:cNvPr>
          <p:cNvSpPr txBox="1"/>
          <p:nvPr/>
        </p:nvSpPr>
        <p:spPr>
          <a:xfrm>
            <a:off x="244475" y="3327849"/>
            <a:ext cx="435822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Complete the Task on the Task Page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A55859-578F-5B72-3EE1-F51DB5CD0A69}"/>
              </a:ext>
            </a:extLst>
          </p:cNvPr>
          <p:cNvSpPr txBox="1"/>
          <p:nvPr/>
        </p:nvSpPr>
        <p:spPr>
          <a:xfrm>
            <a:off x="7124175" y="1127983"/>
            <a:ext cx="435822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Complete the Task in the Sales Workspace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6BD3B1-3920-1FA7-AA4D-0B9785C98E18}"/>
              </a:ext>
            </a:extLst>
          </p:cNvPr>
          <p:cNvSpPr txBox="1"/>
          <p:nvPr/>
        </p:nvSpPr>
        <p:spPr>
          <a:xfrm>
            <a:off x="5119708" y="4981071"/>
            <a:ext cx="281887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If this is a “No Quote” for your site, assign Task to Davis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28C0F7-327F-B2BB-4AC8-CE3E8573F6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1623" y="5599421"/>
            <a:ext cx="962552" cy="11262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A14B269E-7D09-4A13-D9BB-0A9319FEDD1F}"/>
              </a:ext>
            </a:extLst>
          </p:cNvPr>
          <p:cNvSpPr/>
          <p:nvPr/>
        </p:nvSpPr>
        <p:spPr>
          <a:xfrm>
            <a:off x="4938732" y="4857750"/>
            <a:ext cx="180976" cy="149838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43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3529E5-4524-5E61-ADAB-BE68CBA57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5C6A-2BAA-4047-8077-AA633BA208C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C767D9-FD2D-8EA8-D792-F50B6232C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Escalation Emails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A15CDE-3DA9-C466-DC38-39A027434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173" y="1551224"/>
            <a:ext cx="2752194" cy="2091357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A2DA90-7926-9CED-B3B9-163DDD13B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4236" y="1538443"/>
            <a:ext cx="2759971" cy="2091358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42A908-A67A-C2D3-C066-0959CA0DC2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5173" y="4501845"/>
            <a:ext cx="2752194" cy="2068032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DBF805-FFA0-2F52-A9D4-0F43E5F1A0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4236" y="4501845"/>
            <a:ext cx="2820414" cy="2056223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37B96F-EFF1-1FA0-4C8D-7FABDBDE0C22}"/>
              </a:ext>
            </a:extLst>
          </p:cNvPr>
          <p:cNvSpPr txBox="1"/>
          <p:nvPr/>
        </p:nvSpPr>
        <p:spPr>
          <a:xfrm>
            <a:off x="2365173" y="1041481"/>
            <a:ext cx="275219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Email to Lead Owner If Task is not complete within 24 hours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CD7172-FA4D-FBAE-353A-101CA10DA577}"/>
              </a:ext>
            </a:extLst>
          </p:cNvPr>
          <p:cNvSpPr txBox="1"/>
          <p:nvPr/>
        </p:nvSpPr>
        <p:spPr>
          <a:xfrm>
            <a:off x="7668159" y="1044995"/>
            <a:ext cx="275219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Email to General Manager if Task is not complete within 48 hours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BDBBF9-7999-6E08-2529-EDFE4334E2FF}"/>
              </a:ext>
            </a:extLst>
          </p:cNvPr>
          <p:cNvSpPr txBox="1"/>
          <p:nvPr/>
        </p:nvSpPr>
        <p:spPr>
          <a:xfrm>
            <a:off x="2365173" y="4008397"/>
            <a:ext cx="275219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Email to VP of Sales if Task is not complete within 72 hours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E27D18-35AA-BA62-D763-FF8411F582D9}"/>
              </a:ext>
            </a:extLst>
          </p:cNvPr>
          <p:cNvSpPr txBox="1"/>
          <p:nvPr/>
        </p:nvSpPr>
        <p:spPr>
          <a:xfrm>
            <a:off x="7695086" y="4008397"/>
            <a:ext cx="275219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Email back to SDR to reassign to another location after 96 hours </a:t>
            </a:r>
          </a:p>
        </p:txBody>
      </p:sp>
    </p:spTree>
    <p:extLst>
      <p:ext uri="{BB962C8B-B14F-4D97-AF65-F5344CB8AC3E}">
        <p14:creationId xmlns:p14="http://schemas.microsoft.com/office/powerpoint/2010/main" val="188766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F34F98-F321-E03C-CE27-FAF32B3F3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5591" y="6580094"/>
            <a:ext cx="618067" cy="14138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635C6A-2BAA-4047-8077-AA633BA208C9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5" name="Lead Hand Off Accountability Process">
            <a:hlinkClick r:id="" action="ppaction://media"/>
            <a:extLst>
              <a:ext uri="{FF2B5EF4-FFF2-40B4-BE49-F238E27FC236}">
                <a16:creationId xmlns:a16="http://schemas.microsoft.com/office/drawing/2014/main" id="{3350596E-6ADA-EAA7-5DC5-DF96F12D5064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81037" y="1966304"/>
            <a:ext cx="7485616" cy="4210659"/>
          </a:xfr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8868149-E507-DD00-93BC-F507A2B26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325" y="1171087"/>
            <a:ext cx="5046059" cy="793288"/>
          </a:xfrm>
        </p:spPr>
        <p:txBody>
          <a:bodyPr anchor="ctr">
            <a:normAutofit/>
          </a:bodyPr>
          <a:lstStyle/>
          <a:p>
            <a:r>
              <a:rPr lang="en-US" dirty="0"/>
              <a:t>How to Video</a:t>
            </a:r>
          </a:p>
        </p:txBody>
      </p:sp>
    </p:spTree>
    <p:extLst>
      <p:ext uri="{BB962C8B-B14F-4D97-AF65-F5344CB8AC3E}">
        <p14:creationId xmlns:p14="http://schemas.microsoft.com/office/powerpoint/2010/main" val="145268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8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W Life Sciences Oct20">
  <a:themeElements>
    <a:clrScheme name="MW Components">
      <a:dk1>
        <a:srgbClr val="000000"/>
      </a:dk1>
      <a:lt1>
        <a:srgbClr val="FFFFFF"/>
      </a:lt1>
      <a:dk2>
        <a:srgbClr val="00A8B5"/>
      </a:dk2>
      <a:lt2>
        <a:srgbClr val="007B7B"/>
      </a:lt2>
      <a:accent1>
        <a:srgbClr val="FFD600"/>
      </a:accent1>
      <a:accent2>
        <a:srgbClr val="001223"/>
      </a:accent2>
      <a:accent3>
        <a:srgbClr val="465B65"/>
      </a:accent3>
      <a:accent4>
        <a:srgbClr val="BBBABA"/>
      </a:accent4>
      <a:accent5>
        <a:srgbClr val="6E9934"/>
      </a:accent5>
      <a:accent6>
        <a:srgbClr val="BFD730"/>
      </a:accent6>
      <a:hlink>
        <a:srgbClr val="0563C1"/>
      </a:hlink>
      <a:folHlink>
        <a:srgbClr val="954F72"/>
      </a:folHlink>
    </a:clrScheme>
    <a:fontScheme name="1st poi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2743</TotalTime>
  <Words>180</Words>
  <Application>Microsoft Office PowerPoint</Application>
  <PresentationFormat>Widescreen</PresentationFormat>
  <Paragraphs>26</Paragraphs>
  <Slides>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Arial</vt:lpstr>
      <vt:lpstr>Calibri</vt:lpstr>
      <vt:lpstr>MW Life Sciences Oct20</vt:lpstr>
      <vt:lpstr>Lead Hand Off Escalation</vt:lpstr>
      <vt:lpstr>Process </vt:lpstr>
      <vt:lpstr>Task Assignment &amp; Completion </vt:lpstr>
      <vt:lpstr>Escalation Emails</vt:lpstr>
      <vt:lpstr>How to Video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Miriam Argast</dc:creator>
  <cp:lastModifiedBy>Miriam Argast</cp:lastModifiedBy>
  <cp:revision>5</cp:revision>
  <dcterms:created xsi:type="dcterms:W3CDTF">2025-06-09T15:48:01Z</dcterms:created>
  <dcterms:modified xsi:type="dcterms:W3CDTF">2025-08-14T13:27:55Z</dcterms:modified>
</cp:coreProperties>
</file>